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9A"/>
    <a:srgbClr val="054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4676"/>
  </p:normalViewPr>
  <p:slideViewPr>
    <p:cSldViewPr snapToGrid="0">
      <p:cViewPr varScale="1">
        <p:scale>
          <a:sx n="17" d="100"/>
          <a:sy n="17" d="100"/>
        </p:scale>
        <p:origin x="3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8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2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54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882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22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63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50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03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86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8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C1922FDB-3153-0E41-A12F-21A4152CA1C1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07C56E6-43A5-4644-A627-E8442627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69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4859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Sample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823984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I am a sample </a:t>
            </a:r>
            <a:r>
              <a:rPr lang="de-DE" dirty="0" err="1"/>
              <a:t>text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467BCF-C652-93D4-D5AA-8F45CF0762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555" y="2381"/>
            <a:ext cx="30269657" cy="428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0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b="1" i="1" kern="1200">
          <a:solidFill>
            <a:srgbClr val="054892"/>
          </a:solidFill>
          <a:latin typeface="+mn-lt"/>
          <a:ea typeface="+mj-ea"/>
          <a:cs typeface="+mj-cs"/>
        </a:defRPr>
      </a:lvl1pPr>
    </p:titleStyle>
    <p:bodyStyle>
      <a:lvl1pPr marL="0" indent="0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None/>
        <a:defRPr sz="9271" kern="1200">
          <a:solidFill>
            <a:srgbClr val="00459A"/>
          </a:solidFill>
          <a:latin typeface="+mn-lt"/>
          <a:ea typeface="+mn-ea"/>
          <a:cs typeface="+mn-cs"/>
        </a:defRPr>
      </a:lvl1pPr>
      <a:lvl2pPr marL="1513743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indent="0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None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4534C-3B32-C4C3-930A-177DED05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25D851-99F1-1FBC-98E6-498768DA7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2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Macintosh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Cara Engelmann</dc:creator>
  <cp:lastModifiedBy>Cara Engelmann</cp:lastModifiedBy>
  <cp:revision>4</cp:revision>
  <dcterms:created xsi:type="dcterms:W3CDTF">2025-06-26T07:52:58Z</dcterms:created>
  <dcterms:modified xsi:type="dcterms:W3CDTF">2025-07-04T12:00:40Z</dcterms:modified>
</cp:coreProperties>
</file>