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892"/>
    <a:srgbClr val="0045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98"/>
    <p:restoredTop sz="94599"/>
  </p:normalViewPr>
  <p:slideViewPr>
    <p:cSldViewPr snapToGrid="0">
      <p:cViewPr varScale="1">
        <p:scale>
          <a:sx n="106" d="100"/>
          <a:sy n="106" d="100"/>
        </p:scale>
        <p:origin x="12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35379-FC65-7D4F-86A9-F981ACD934D0}" type="datetimeFigureOut">
              <a:rPr lang="en-DE" smtClean="0"/>
              <a:t>7/16/25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EB095-A479-4C48-AF9F-EBA0D7C13479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5378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E83C-325B-561D-8FA7-9E604C705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7A13CE-44FA-5A83-84DE-0446162B1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70BAB-D922-FEBE-6D1A-A10376C8C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3393-C097-5745-8AEF-1D66CBA41B07}" type="datetimeFigureOut">
              <a:rPr lang="en-DE" smtClean="0"/>
              <a:t>7/16/25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F43EC-EDC5-89B9-F91F-0B200430D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58785-B678-0547-F8B2-A534AD34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6D33-3ADE-2D40-8CBF-02D329C7A98D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6111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28234-EFEB-608E-1165-EC875208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660A20-A730-60D7-A252-E08C3AD3D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6446B-157F-9C3E-BE29-9297F17A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3393-C097-5745-8AEF-1D66CBA41B07}" type="datetimeFigureOut">
              <a:rPr lang="en-DE" smtClean="0"/>
              <a:t>7/16/25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2593A-2B98-57E3-BF33-B3EC26E51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3BD26-179C-BA0C-E58A-A991C1915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6D33-3ADE-2D40-8CBF-02D329C7A98D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8560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AFFD66-D279-B267-9548-5FB9A6019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E10BE-EA01-C793-B500-E9AF60F5B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C3823-5CB0-AC69-A49D-C7DAC326A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3393-C097-5745-8AEF-1D66CBA41B07}" type="datetimeFigureOut">
              <a:rPr lang="en-DE" smtClean="0"/>
              <a:t>7/16/25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0303E-0F6D-5900-C3FC-DE1DF047C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A46FD-87C9-377A-8233-3F1D9D7AA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6D33-3ADE-2D40-8CBF-02D329C7A98D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0633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11C9-37C4-7041-7D65-CBACA4528F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577" y="784008"/>
            <a:ext cx="10515600" cy="480131"/>
          </a:xfrm>
        </p:spPr>
        <p:txBody>
          <a:bodyPr>
            <a:spAutoFit/>
          </a:bodyPr>
          <a:lstStyle>
            <a:lvl1pPr marL="0" algn="l" defTabSz="914400" rtl="0" eaLnBrk="1" latinLnBrk="0" hangingPunct="1">
              <a:defRPr lang="en-DE" sz="2800" b="1" i="1" kern="1200">
                <a:solidFill>
                  <a:srgbClr val="05489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Sample title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DF8BE-8E69-82F9-759B-F1DCF0DF19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577" y="1550729"/>
            <a:ext cx="10515600" cy="435133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GB" sz="2000" kern="1200" dirty="0">
                <a:solidFill>
                  <a:srgbClr val="05489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GB" sz="2000" kern="1200" dirty="0">
                <a:solidFill>
                  <a:srgbClr val="05489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GB" sz="2000" kern="1200" dirty="0">
                <a:solidFill>
                  <a:srgbClr val="05489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GB" sz="2000" kern="1200" dirty="0">
                <a:solidFill>
                  <a:srgbClr val="05489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DE" sz="2000" kern="1200">
                <a:solidFill>
                  <a:srgbClr val="05489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I am a sample text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4EB98-B86C-E7F1-D606-282BED25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3393-C097-5745-8AEF-1D66CBA41B07}" type="datetimeFigureOut">
              <a:rPr lang="en-DE" smtClean="0"/>
              <a:t>7/16/25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CE6BC-4E55-1F60-F370-84E2AB72C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9C748-CA36-1FCF-6B8F-35EB35313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6D33-3ADE-2D40-8CBF-02D329C7A98D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7903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C5CA7-255B-4BEB-5676-1F908A4B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0CFB4-0820-EB8A-2378-B49125A39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26FD7-B0DD-73E2-A527-DB23D1673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3393-C097-5745-8AEF-1D66CBA41B07}" type="datetimeFigureOut">
              <a:rPr lang="en-DE" smtClean="0"/>
              <a:t>7/16/25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BA06F-B2F0-5DEA-3EED-B13DB13D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A5963-062F-1DD4-66D2-D65326B78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6D33-3ADE-2D40-8CBF-02D329C7A98D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7688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C4540-1C14-A153-26CC-F9E123F7C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63D2B-6570-2F7C-6524-34C4ACBA5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48AE3-6403-7D59-C979-DA289AA72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A3AF2-CE84-140A-A8B1-CDEB46CB0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3393-C097-5745-8AEF-1D66CBA41B07}" type="datetimeFigureOut">
              <a:rPr lang="en-DE" smtClean="0"/>
              <a:t>7/16/25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0D7EF-370A-A4D0-D059-D2A12112B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78B3F-380F-7844-0E99-F0CCBB9E0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6D33-3ADE-2D40-8CBF-02D329C7A98D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0420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8281B-4283-1D5D-D41E-77118485C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09950-B841-CC39-9D54-2DCCB01E8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1AFC5-C57B-5D68-DBEE-4C144B0EB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BBA964-5B20-6527-FA8C-20BF89BA2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6BEE65-E957-D830-1B12-E869665C6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915348-22BF-CB95-D5F3-63739D40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3393-C097-5745-8AEF-1D66CBA41B07}" type="datetimeFigureOut">
              <a:rPr lang="en-DE" smtClean="0"/>
              <a:t>7/16/25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2EDFDC-B72D-789B-215D-C90C1D1C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BB32E0-3D52-2DDC-1C74-A2E666F3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6D33-3ADE-2D40-8CBF-02D329C7A98D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9275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7FE4F-0390-B83C-090C-D350D2FAC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9F3047-1940-B91D-DC6A-3B066AD97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3393-C097-5745-8AEF-1D66CBA41B07}" type="datetimeFigureOut">
              <a:rPr lang="en-DE" smtClean="0"/>
              <a:t>7/16/25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467B01-DFE0-197A-366D-46E5A1EFA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CBDA0-65C6-5F40-5B43-E498ABE4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6D33-3ADE-2D40-8CBF-02D329C7A98D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3121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CF3993-BC21-9D5E-77E6-D7271551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3393-C097-5745-8AEF-1D66CBA41B07}" type="datetimeFigureOut">
              <a:rPr lang="en-DE" smtClean="0"/>
              <a:t>7/16/25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A07A9E-CA75-B5D5-E804-3F5CB134D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2DFC7-5B31-E8C4-7EB7-04B610B9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6D33-3ADE-2D40-8CBF-02D329C7A98D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372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C2A4-45C7-EE17-B8E4-8F4469992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AA19B-FB2C-D177-0E1F-40F37BAFC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CA9B4-C960-8037-403A-15BFBF8A7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21F57-6095-D109-D2AA-85ADF418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3393-C097-5745-8AEF-1D66CBA41B07}" type="datetimeFigureOut">
              <a:rPr lang="en-DE" smtClean="0"/>
              <a:t>7/16/25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690CC-77CB-1024-EFC0-FCC89DBC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5D876-4E4E-8B22-40AE-A6398748C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6D33-3ADE-2D40-8CBF-02D329C7A98D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4725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87324-D9C1-110C-1671-28AFD4359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E36D7-258E-ECD9-1350-4FA8FB964E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7D989-9A4F-2023-9ABE-3EF4F1841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54576-BF0D-58A0-BD38-BA26D959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3393-C097-5745-8AEF-1D66CBA41B07}" type="datetimeFigureOut">
              <a:rPr lang="en-DE" smtClean="0"/>
              <a:t>7/16/25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B20C2-18DF-EBAF-355D-9E6D3B17D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375FA-D902-7E3E-CC71-7BBD01A9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6D33-3ADE-2D40-8CBF-02D329C7A98D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8840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26FE26-217B-95CE-A0F9-1F6DCAC6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BD09A-AC48-616E-F28B-DAF799016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4E44B-15F6-4CD0-C729-DEB6CA0BC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3393-C097-5745-8AEF-1D66CBA41B07}" type="datetimeFigureOut">
              <a:rPr lang="en-DE" smtClean="0"/>
              <a:t>7/16/25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E3148-CBAC-731D-E89A-5188E6089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FF19D-1B96-AE8F-5CA3-B30D1BBC5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F6D33-3ADE-2D40-8CBF-02D329C7A98D}" type="slidenum">
              <a:rPr lang="en-DE" smtClean="0"/>
              <a:t>‹Nr.›</a:t>
            </a:fld>
            <a:endParaRPr lang="en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C9C596E-DBBB-BB92-4175-D852092A96A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5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2C939-ECCE-E4C7-0EB5-D6AACAFC6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48D9526-7677-B34E-532D-D4A42B2C3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9609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B88A3-D359-B423-E9E8-6B196CCD5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BC9FF5-E706-7D31-20F8-301441ADF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811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Macintosh PowerPoint</Application>
  <PresentationFormat>Breitbild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 Peterle</dc:creator>
  <cp:lastModifiedBy>Cara Engelmann</cp:lastModifiedBy>
  <cp:revision>11</cp:revision>
  <dcterms:created xsi:type="dcterms:W3CDTF">2023-07-19T12:48:32Z</dcterms:created>
  <dcterms:modified xsi:type="dcterms:W3CDTF">2025-07-16T07:15:22Z</dcterms:modified>
</cp:coreProperties>
</file>